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63" r:id="rId5"/>
    <p:sldId id="266" r:id="rId6"/>
    <p:sldId id="258" r:id="rId7"/>
    <p:sldId id="268" r:id="rId8"/>
    <p:sldId id="262" r:id="rId9"/>
    <p:sldId id="265" r:id="rId10"/>
    <p:sldId id="270" r:id="rId11"/>
    <p:sldId id="271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24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7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97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26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114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1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15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3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1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6F100-2662-4199-B681-37A60A2F212F}" type="datetimeFigureOut">
              <a:rPr lang="en-US" smtClean="0"/>
              <a:t>3/26/2020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C4FA2-5BE2-4B35-93D3-0CEDA32DE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6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685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683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244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171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7842"/>
            <a:ext cx="7772400" cy="1470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8352928" cy="511256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666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87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41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475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99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12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66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831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Fakhar U Zaman</dc:creator>
  <cp:lastModifiedBy>Dr. Fakhar U Zaman</cp:lastModifiedBy>
  <cp:revision>3</cp:revision>
  <dcterms:created xsi:type="dcterms:W3CDTF">2020-03-26T17:22:46Z</dcterms:created>
  <dcterms:modified xsi:type="dcterms:W3CDTF">2020-03-26T17:55:36Z</dcterms:modified>
</cp:coreProperties>
</file>